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9" r:id="rId2"/>
    <p:sldId id="286" r:id="rId3"/>
    <p:sldId id="374" r:id="rId4"/>
    <p:sldId id="337" r:id="rId5"/>
    <p:sldId id="354" r:id="rId6"/>
    <p:sldId id="381" r:id="rId7"/>
    <p:sldId id="382" r:id="rId8"/>
    <p:sldId id="372" r:id="rId9"/>
    <p:sldId id="373" r:id="rId10"/>
    <p:sldId id="29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19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5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皈依之體性—信心與其修學（上）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皈依之體性（上）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25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8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皈依之體性</a:t>
            </a:r>
            <a:endParaRPr lang="en-US" altLang="zh-TW" sz="48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信心與其修學（上）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0DF0724-E61F-18D7-58AB-BA259861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126064"/>
            <a:ext cx="7163800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842C7A-B10D-B95C-2DAD-E73ECDAE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0" y="1182937"/>
            <a:ext cx="11312106" cy="42910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FADBA68-F922-8F6A-4400-28452FD09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20" y="2848697"/>
            <a:ext cx="2207633" cy="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E9ECB39-4543-99FA-9CF4-B4001F77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" y="70969"/>
            <a:ext cx="11993649" cy="671606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F942856-017F-4A7B-CAA2-35297E756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0" y="1416711"/>
            <a:ext cx="2207633" cy="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7813DC-EFAA-1277-C1C1-06EC2636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711"/>
            <a:ext cx="12192000" cy="58398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245F50-4646-63A8-48A2-8FA8FDAE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5" y="1779021"/>
            <a:ext cx="2207633" cy="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3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442F709-CCC6-6E6B-673F-AB8B6E3E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4" y="663909"/>
            <a:ext cx="11700238" cy="579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A5BBCD-CBD2-1279-F1E4-5A8011EA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728"/>
            <a:ext cx="12192000" cy="57983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A4C9EB-6D1F-4E21-C5C2-1C23BF5B3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13" y="1811546"/>
            <a:ext cx="2067681" cy="8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B91234B-700E-D497-3371-C58D596E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545"/>
            <a:ext cx="12192000" cy="37709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9196EB-2BCF-92DD-20D2-AF9CD8858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1" y="2493033"/>
            <a:ext cx="2067681" cy="8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9893</TotalTime>
  <Words>101</Words>
  <Application>Microsoft Office PowerPoint</Application>
  <PresentationFormat>寬螢幕</PresentationFormat>
  <Paragraphs>22</Paragraphs>
  <Slides>10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491</cp:revision>
  <dcterms:created xsi:type="dcterms:W3CDTF">2023-08-17T10:12:34Z</dcterms:created>
  <dcterms:modified xsi:type="dcterms:W3CDTF">2023-11-10T11:56:52Z</dcterms:modified>
</cp:coreProperties>
</file>